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6" r:id="rId2"/>
  </p:sldIdLst>
  <p:sldSz cx="10799763" cy="1511935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18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395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45898-CA28-4085-807E-61EF49D86663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F3E9C-B4ED-4708-AA15-80A6C282F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006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982" y="2474395"/>
            <a:ext cx="9179799" cy="5263774"/>
          </a:xfrm>
        </p:spPr>
        <p:txBody>
          <a:bodyPr anchor="t" anchorCtr="0"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fr-FR" dirty="0" smtClean="0"/>
              <a:t>Date</a:t>
            </a:r>
            <a:br>
              <a:rPr lang="fr-FR" dirty="0" smtClean="0"/>
            </a:br>
            <a:r>
              <a:rPr lang="fr-FR" dirty="0" smtClean="0"/>
              <a:t>Lieu</a:t>
            </a:r>
            <a:br>
              <a:rPr lang="fr-FR" dirty="0" smtClean="0"/>
            </a:br>
            <a:r>
              <a:rPr lang="fr-FR" dirty="0" smtClean="0"/>
              <a:t>Horaire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7941160"/>
            <a:ext cx="8099822" cy="36503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FBDB-3C12-44A8-B5A1-2F6FBF9E0046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E0E-FB62-4431-9ED5-A10F37738A6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672013" y="11591502"/>
            <a:ext cx="5008700" cy="226419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49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FBDB-3C12-44A8-B5A1-2F6FBF9E0046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E0E-FB62-4431-9ED5-A10F37738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23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804966"/>
            <a:ext cx="2328699" cy="128129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804966"/>
            <a:ext cx="6851100" cy="128129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FBDB-3C12-44A8-B5A1-2F6FBF9E0046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E0E-FB62-4431-9ED5-A10F37738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5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FBDB-3C12-44A8-B5A1-2F6FBF9E0046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E0E-FB62-4431-9ED5-A10F37738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26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3769342"/>
            <a:ext cx="9314796" cy="6289229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10118069"/>
            <a:ext cx="9314796" cy="330735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FBDB-3C12-44A8-B5A1-2F6FBF9E0046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E0E-FB62-4431-9ED5-A10F37738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14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4024827"/>
            <a:ext cx="4589899" cy="95930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4024827"/>
            <a:ext cx="4589899" cy="95930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FBDB-3C12-44A8-B5A1-2F6FBF9E0046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E0E-FB62-4431-9ED5-A10F37738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804969"/>
            <a:ext cx="9314796" cy="29223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3706342"/>
            <a:ext cx="4568805" cy="181642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5522763"/>
            <a:ext cx="4568805" cy="81231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3706342"/>
            <a:ext cx="4591306" cy="181642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5522763"/>
            <a:ext cx="4591306" cy="81231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FBDB-3C12-44A8-B5A1-2F6FBF9E0046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E0E-FB62-4431-9ED5-A10F37738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03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FBDB-3C12-44A8-B5A1-2F6FBF9E0046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E0E-FB62-4431-9ED5-A10F37738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95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FBDB-3C12-44A8-B5A1-2F6FBF9E0046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E0E-FB62-4431-9ED5-A10F37738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71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007957"/>
            <a:ext cx="3483205" cy="3527848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2176910"/>
            <a:ext cx="5467380" cy="10744538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535805"/>
            <a:ext cx="3483205" cy="8403140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FBDB-3C12-44A8-B5A1-2F6FBF9E0046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E0E-FB62-4431-9ED5-A10F37738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88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007957"/>
            <a:ext cx="3483205" cy="3527848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2176910"/>
            <a:ext cx="5467380" cy="10744538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535805"/>
            <a:ext cx="3483205" cy="8403140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FBDB-3C12-44A8-B5A1-2F6FBF9E0046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E0E-FB62-4431-9ED5-A10F37738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89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804969"/>
            <a:ext cx="9314796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4024827"/>
            <a:ext cx="9314796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4013401"/>
            <a:ext cx="242994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4FBDB-3C12-44A8-B5A1-2F6FBF9E0046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4013401"/>
            <a:ext cx="3644920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4013401"/>
            <a:ext cx="242994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06E0E-FB62-4431-9ED5-A10F37738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61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" y="0"/>
            <a:ext cx="10798779" cy="151207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052" y="10078277"/>
            <a:ext cx="5093862" cy="3325195"/>
          </a:xfrm>
        </p:spPr>
        <p:txBody>
          <a:bodyPr/>
          <a:lstStyle/>
          <a:p>
            <a:pPr algn="l"/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482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Thème Office</vt:lpstr>
      <vt:lpstr>Présentation PowerPoint</vt:lpstr>
    </vt:vector>
  </TitlesOfParts>
  <Company>Smurfit Kappa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Necasova, Veronika</dc:creator>
  <cp:lastModifiedBy>Necasova, Veronika</cp:lastModifiedBy>
  <cp:revision>1</cp:revision>
  <dcterms:created xsi:type="dcterms:W3CDTF">2018-06-28T19:49:59Z</dcterms:created>
  <dcterms:modified xsi:type="dcterms:W3CDTF">2018-06-28T19:57:14Z</dcterms:modified>
</cp:coreProperties>
</file>