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3"/>
  </p:handoutMasterIdLst>
  <p:sldIdLst>
    <p:sldId id="256" r:id="rId2"/>
  </p:sldIdLst>
  <p:sldSz cx="10691813" cy="7559675"/>
  <p:notesSz cx="6858000" cy="9144000"/>
  <p:defaultTextStyle>
    <a:defPPr>
      <a:defRPr lang="fr-FR"/>
    </a:defPPr>
    <a:lvl1pPr marL="0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1pPr>
    <a:lvl2pPr marL="321915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2pPr>
    <a:lvl3pPr marL="643829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3pPr>
    <a:lvl4pPr marL="965744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4pPr>
    <a:lvl5pPr marL="1287658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5pPr>
    <a:lvl6pPr marL="1609573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6pPr>
    <a:lvl7pPr marL="1931487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7pPr>
    <a:lvl8pPr marL="2253402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8pPr>
    <a:lvl9pPr marL="2575316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504" y="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395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45898-CA28-4085-807E-61EF49D86663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F3E9C-B4ED-4708-AA15-80A6C282F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00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55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46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300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1887" y="1237198"/>
            <a:ext cx="2836663" cy="2631887"/>
          </a:xfrm>
        </p:spPr>
        <p:txBody>
          <a:bodyPr anchor="t" anchorCtr="0">
            <a:normAutofit/>
          </a:bodyPr>
          <a:lstStyle>
            <a:lvl1pPr algn="ctr">
              <a:defRPr sz="3960">
                <a:latin typeface="+mn-lt"/>
              </a:defRPr>
            </a:lvl1pPr>
          </a:lstStyle>
          <a:p>
            <a:r>
              <a:rPr lang="fr-FR" dirty="0" smtClean="0"/>
              <a:t>Date</a:t>
            </a:r>
            <a:br>
              <a:rPr lang="fr-FR" dirty="0" smtClean="0"/>
            </a:br>
            <a:r>
              <a:rPr lang="fr-FR" dirty="0" smtClean="0"/>
              <a:t>Lieu</a:t>
            </a:r>
            <a:br>
              <a:rPr lang="fr-FR" dirty="0" smtClean="0"/>
            </a:br>
            <a:r>
              <a:rPr lang="fr-FR" dirty="0" smtClean="0"/>
              <a:t>Horaire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36478" y="3970580"/>
            <a:ext cx="8018859" cy="1825171"/>
          </a:xfrm>
        </p:spPr>
        <p:txBody>
          <a:bodyPr/>
          <a:lstStyle>
            <a:lvl1pPr marL="0" indent="0" algn="ctr">
              <a:buNone/>
              <a:defRPr sz="2807"/>
            </a:lvl1pPr>
            <a:lvl2pPr marL="534604" indent="0" algn="ctr">
              <a:buNone/>
              <a:defRPr sz="2338"/>
            </a:lvl2pPr>
            <a:lvl3pPr marL="1069209" indent="0" algn="ctr">
              <a:buNone/>
              <a:defRPr sz="2104"/>
            </a:lvl3pPr>
            <a:lvl4pPr marL="1603813" indent="0" algn="ctr">
              <a:buNone/>
              <a:defRPr sz="1871"/>
            </a:lvl4pPr>
            <a:lvl5pPr marL="2138417" indent="0" algn="ctr">
              <a:buNone/>
              <a:defRPr sz="1871"/>
            </a:lvl5pPr>
            <a:lvl6pPr marL="2673023" indent="0" algn="ctr">
              <a:buNone/>
              <a:defRPr sz="1871"/>
            </a:lvl6pPr>
            <a:lvl7pPr marL="3207627" indent="0" algn="ctr">
              <a:buNone/>
              <a:defRPr sz="1871"/>
            </a:lvl7pPr>
            <a:lvl8pPr marL="3742229" indent="0" algn="ctr">
              <a:buNone/>
              <a:defRPr sz="1871"/>
            </a:lvl8pPr>
            <a:lvl9pPr marL="4276835" indent="0" algn="ctr">
              <a:buNone/>
              <a:defRPr sz="1871"/>
            </a:lvl9pPr>
          </a:lstStyle>
          <a:p>
            <a:r>
              <a:rPr lang="fr-FR" dirty="0" smtClean="0"/>
              <a:t>Date</a:t>
            </a:r>
            <a:br>
              <a:rPr lang="fr-FR" dirty="0" smtClean="0"/>
            </a:br>
            <a:r>
              <a:rPr lang="fr-FR" dirty="0" smtClean="0"/>
              <a:t>Lieu</a:t>
            </a:r>
            <a:br>
              <a:rPr lang="fr-FR" dirty="0" smtClean="0"/>
            </a:br>
            <a:r>
              <a:rPr lang="fr-FR" dirty="0" smtClean="0"/>
              <a:t>Horaire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4625313" y="5795751"/>
            <a:ext cx="4958635" cy="1132099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490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49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32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75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69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38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4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44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04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57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129" y="-2"/>
            <a:ext cx="5399129" cy="7560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5399129" cy="7560000"/>
          </a:xfrm>
          <a:prstGeom prst="rect">
            <a:avLst/>
          </a:prstGeom>
        </p:spPr>
      </p:pic>
      <p:sp>
        <p:nvSpPr>
          <p:cNvPr id="11" name="Titre 10"/>
          <p:cNvSpPr>
            <a:spLocks noGrp="1"/>
          </p:cNvSpPr>
          <p:nvPr>
            <p:ph type="ctrTitle"/>
          </p:nvPr>
        </p:nvSpPr>
        <p:spPr>
          <a:xfrm>
            <a:off x="214149" y="5030715"/>
            <a:ext cx="2556000" cy="1836000"/>
          </a:xfrm>
        </p:spPr>
        <p:txBody>
          <a:bodyPr>
            <a:noAutofit/>
          </a:bodyPr>
          <a:lstStyle/>
          <a:p>
            <a:pPr algn="l"/>
            <a:endParaRPr lang="fr-FR" sz="2400" dirty="0">
              <a:latin typeface="Arial Black" panose="020B0A04020102020204" pitchFamily="34" charset="0"/>
            </a:endParaRP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5613278" y="5030715"/>
            <a:ext cx="2556000" cy="1836000"/>
          </a:xfrm>
        </p:spPr>
        <p:txBody>
          <a:bodyPr>
            <a:noAutofit/>
          </a:bodyPr>
          <a:lstStyle/>
          <a:p>
            <a:pPr algn="l"/>
            <a:endParaRPr lang="fr-FR" sz="2400" dirty="0">
              <a:latin typeface="Arial Black" panose="020B0A04020102020204" pitchFamily="34" charset="0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5613278" y="5111214"/>
            <a:ext cx="2542566" cy="168963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6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fr-FR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482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Company>Smurfit Kappa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Necasova, Veronika</dc:creator>
  <cp:lastModifiedBy>Necasova, Veronika</cp:lastModifiedBy>
  <cp:revision>2</cp:revision>
  <dcterms:created xsi:type="dcterms:W3CDTF">2018-06-28T19:49:59Z</dcterms:created>
  <dcterms:modified xsi:type="dcterms:W3CDTF">2018-06-28T20:05:13Z</dcterms:modified>
</cp:coreProperties>
</file>