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8" r:id="rId1"/>
  </p:sldMasterIdLst>
  <p:handoutMasterIdLst>
    <p:handoutMasterId r:id="rId3"/>
  </p:handoutMasterIdLst>
  <p:sldIdLst>
    <p:sldId id="256" r:id="rId2"/>
  </p:sldIdLst>
  <p:sldSz cx="7559675" cy="10691813"/>
  <p:notesSz cx="6858000" cy="9144000"/>
  <p:defaultTextStyle>
    <a:defPPr>
      <a:defRPr lang="fr-FR"/>
    </a:defPPr>
    <a:lvl1pPr marL="0" algn="l" defTabSz="643829" rtl="0" eaLnBrk="1" latinLnBrk="0" hangingPunct="1">
      <a:defRPr sz="1267" kern="1200">
        <a:solidFill>
          <a:schemeClr val="tx1"/>
        </a:solidFill>
        <a:latin typeface="+mn-lt"/>
        <a:ea typeface="+mn-ea"/>
        <a:cs typeface="+mn-cs"/>
      </a:defRPr>
    </a:lvl1pPr>
    <a:lvl2pPr marL="321915" algn="l" defTabSz="643829" rtl="0" eaLnBrk="1" latinLnBrk="0" hangingPunct="1">
      <a:defRPr sz="1267" kern="1200">
        <a:solidFill>
          <a:schemeClr val="tx1"/>
        </a:solidFill>
        <a:latin typeface="+mn-lt"/>
        <a:ea typeface="+mn-ea"/>
        <a:cs typeface="+mn-cs"/>
      </a:defRPr>
    </a:lvl2pPr>
    <a:lvl3pPr marL="643829" algn="l" defTabSz="643829" rtl="0" eaLnBrk="1" latinLnBrk="0" hangingPunct="1">
      <a:defRPr sz="1267" kern="1200">
        <a:solidFill>
          <a:schemeClr val="tx1"/>
        </a:solidFill>
        <a:latin typeface="+mn-lt"/>
        <a:ea typeface="+mn-ea"/>
        <a:cs typeface="+mn-cs"/>
      </a:defRPr>
    </a:lvl3pPr>
    <a:lvl4pPr marL="965744" algn="l" defTabSz="643829" rtl="0" eaLnBrk="1" latinLnBrk="0" hangingPunct="1">
      <a:defRPr sz="1267" kern="1200">
        <a:solidFill>
          <a:schemeClr val="tx1"/>
        </a:solidFill>
        <a:latin typeface="+mn-lt"/>
        <a:ea typeface="+mn-ea"/>
        <a:cs typeface="+mn-cs"/>
      </a:defRPr>
    </a:lvl4pPr>
    <a:lvl5pPr marL="1287658" algn="l" defTabSz="643829" rtl="0" eaLnBrk="1" latinLnBrk="0" hangingPunct="1">
      <a:defRPr sz="1267" kern="1200">
        <a:solidFill>
          <a:schemeClr val="tx1"/>
        </a:solidFill>
        <a:latin typeface="+mn-lt"/>
        <a:ea typeface="+mn-ea"/>
        <a:cs typeface="+mn-cs"/>
      </a:defRPr>
    </a:lvl5pPr>
    <a:lvl6pPr marL="1609573" algn="l" defTabSz="643829" rtl="0" eaLnBrk="1" latinLnBrk="0" hangingPunct="1">
      <a:defRPr sz="1267" kern="1200">
        <a:solidFill>
          <a:schemeClr val="tx1"/>
        </a:solidFill>
        <a:latin typeface="+mn-lt"/>
        <a:ea typeface="+mn-ea"/>
        <a:cs typeface="+mn-cs"/>
      </a:defRPr>
    </a:lvl6pPr>
    <a:lvl7pPr marL="1931487" algn="l" defTabSz="643829" rtl="0" eaLnBrk="1" latinLnBrk="0" hangingPunct="1">
      <a:defRPr sz="1267" kern="1200">
        <a:solidFill>
          <a:schemeClr val="tx1"/>
        </a:solidFill>
        <a:latin typeface="+mn-lt"/>
        <a:ea typeface="+mn-ea"/>
        <a:cs typeface="+mn-cs"/>
      </a:defRPr>
    </a:lvl7pPr>
    <a:lvl8pPr marL="2253402" algn="l" defTabSz="643829" rtl="0" eaLnBrk="1" latinLnBrk="0" hangingPunct="1">
      <a:defRPr sz="1267" kern="1200">
        <a:solidFill>
          <a:schemeClr val="tx1"/>
        </a:solidFill>
        <a:latin typeface="+mn-lt"/>
        <a:ea typeface="+mn-ea"/>
        <a:cs typeface="+mn-cs"/>
      </a:defRPr>
    </a:lvl8pPr>
    <a:lvl9pPr marL="2575316" algn="l" defTabSz="643829" rtl="0" eaLnBrk="1" latinLnBrk="0" hangingPunct="1">
      <a:defRPr sz="1267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55" d="100"/>
          <a:sy n="55" d="100"/>
        </p:scale>
        <p:origin x="1891" y="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5" d="100"/>
          <a:sy n="65" d="100"/>
        </p:scale>
        <p:origin x="2395" y="3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145898-CA28-4085-807E-61EF49D86663}" type="datetimeFigureOut">
              <a:rPr lang="fr-FR" smtClean="0"/>
              <a:t>28/06/2018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2F3E9C-B4ED-4708-AA15-80A6C282F3C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4200668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fr-FR" smtClean="0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74FBDB-3C12-44A8-B5A1-2F6FBF9E0046}" type="datetimeFigureOut">
              <a:rPr lang="fr-FR" smtClean="0"/>
              <a:t>28/06/2018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06E0E-FB62-4431-9ED5-A10F37738A6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822652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74FBDB-3C12-44A8-B5A1-2F6FBF9E0046}" type="datetimeFigureOut">
              <a:rPr lang="fr-FR" smtClean="0"/>
              <a:t>28/06/2018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06E0E-FB62-4431-9ED5-A10F37738A6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829717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74FBDB-3C12-44A8-B5A1-2F6FBF9E0046}" type="datetimeFigureOut">
              <a:rPr lang="fr-FR" smtClean="0"/>
              <a:t>28/06/2018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06E0E-FB62-4431-9ED5-A10F37738A6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8437996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566977" y="1749798"/>
            <a:ext cx="2005670" cy="3722335"/>
          </a:xfrm>
        </p:spPr>
        <p:txBody>
          <a:bodyPr anchor="t" anchorCtr="0">
            <a:normAutofit/>
          </a:bodyPr>
          <a:lstStyle>
            <a:lvl1pPr algn="l">
              <a:defRPr sz="2000">
                <a:latin typeface="+mn-lt"/>
              </a:defRPr>
            </a:lvl1pPr>
          </a:lstStyle>
          <a:p>
            <a:r>
              <a:rPr lang="fr-FR" dirty="0" smtClean="0"/>
              <a:t>Club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944961" y="5615680"/>
            <a:ext cx="5669756" cy="2581379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378038" indent="0" algn="ctr">
              <a:buNone/>
              <a:defRPr sz="1653"/>
            </a:lvl2pPr>
            <a:lvl3pPr marL="756077" indent="0" algn="ctr">
              <a:buNone/>
              <a:defRPr sz="1488"/>
            </a:lvl3pPr>
            <a:lvl4pPr marL="1134114" indent="0" algn="ctr">
              <a:buNone/>
              <a:defRPr sz="1323"/>
            </a:lvl4pPr>
            <a:lvl5pPr marL="1512153" indent="0" algn="ctr">
              <a:buNone/>
              <a:defRPr sz="1323"/>
            </a:lvl5pPr>
            <a:lvl6pPr marL="1890192" indent="0" algn="ctr">
              <a:buNone/>
              <a:defRPr sz="1323"/>
            </a:lvl6pPr>
            <a:lvl7pPr marL="2268230" indent="0" algn="ctr">
              <a:buNone/>
              <a:defRPr sz="1323"/>
            </a:lvl7pPr>
            <a:lvl8pPr marL="2646267" indent="0" algn="ctr">
              <a:buNone/>
              <a:defRPr sz="1323"/>
            </a:lvl8pPr>
            <a:lvl9pPr marL="3024306" indent="0" algn="ctr">
              <a:buNone/>
              <a:defRPr sz="1323"/>
            </a:lvl9pPr>
          </a:lstStyle>
          <a:p>
            <a:r>
              <a:rPr lang="fr-FR" dirty="0" smtClean="0"/>
              <a:t>Club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74FBDB-3C12-44A8-B5A1-2F6FBF9E0046}" type="datetimeFigureOut">
              <a:rPr lang="fr-FR" smtClean="0"/>
              <a:t>28/06/2018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06E0E-FB62-4431-9ED5-A10F37738A60}" type="slidenum">
              <a:rPr lang="fr-FR" smtClean="0"/>
              <a:t>‹N°›</a:t>
            </a:fld>
            <a:endParaRPr lang="fr-FR"/>
          </a:p>
        </p:txBody>
      </p:sp>
      <p:sp>
        <p:nvSpPr>
          <p:cNvPr id="8" name="Espace réservé du texte 7"/>
          <p:cNvSpPr>
            <a:spLocks noGrp="1"/>
          </p:cNvSpPr>
          <p:nvPr>
            <p:ph type="body" sz="quarter" idx="13" hasCustomPrompt="1"/>
          </p:nvPr>
        </p:nvSpPr>
        <p:spPr>
          <a:xfrm>
            <a:off x="3270340" y="8197059"/>
            <a:ext cx="3506016" cy="1601152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</a:lstStyle>
          <a:p>
            <a:pPr lvl="0"/>
            <a:r>
              <a:rPr lang="fr-FR" dirty="0" smtClean="0"/>
              <a:t>Club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6478589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74FBDB-3C12-44A8-B5A1-2F6FBF9E0046}" type="datetimeFigureOut">
              <a:rPr lang="fr-FR" smtClean="0"/>
              <a:t>28/06/2018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06E0E-FB62-4431-9ED5-A10F37738A6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684086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/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74FBDB-3C12-44A8-B5A1-2F6FBF9E0046}" type="datetimeFigureOut">
              <a:rPr lang="fr-FR" smtClean="0"/>
              <a:t>28/06/2018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06E0E-FB62-4431-9ED5-A10F37738A6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643048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74FBDB-3C12-44A8-B5A1-2F6FBF9E0046}" type="datetimeFigureOut">
              <a:rPr lang="fr-FR" smtClean="0"/>
              <a:t>28/06/2018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06E0E-FB62-4431-9ED5-A10F37738A6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18383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74FBDB-3C12-44A8-B5A1-2F6FBF9E0046}" type="datetimeFigureOut">
              <a:rPr lang="fr-FR" smtClean="0"/>
              <a:t>28/06/2018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06E0E-FB62-4431-9ED5-A10F37738A6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769715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74FBDB-3C12-44A8-B5A1-2F6FBF9E0046}" type="datetimeFigureOut">
              <a:rPr lang="fr-FR" smtClean="0"/>
              <a:t>28/06/2018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06E0E-FB62-4431-9ED5-A10F37738A6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07081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74FBDB-3C12-44A8-B5A1-2F6FBF9E0046}" type="datetimeFigureOut">
              <a:rPr lang="fr-FR" smtClean="0"/>
              <a:t>28/06/2018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06E0E-FB62-4431-9ED5-A10F37738A6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47381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74FBDB-3C12-44A8-B5A1-2F6FBF9E0046}" type="datetimeFigureOut">
              <a:rPr lang="fr-FR" smtClean="0"/>
              <a:t>28/06/2018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06E0E-FB62-4431-9ED5-A10F37738A6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533977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74FBDB-3C12-44A8-B5A1-2F6FBF9E0046}" type="datetimeFigureOut">
              <a:rPr lang="fr-FR" smtClean="0"/>
              <a:t>28/06/2018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06E0E-FB62-4431-9ED5-A10F37738A6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102276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74FBDB-3C12-44A8-B5A1-2F6FBF9E0046}" type="datetimeFigureOut">
              <a:rPr lang="fr-FR" smtClean="0"/>
              <a:t>28/06/2018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106E0E-FB62-4431-9ED5-A10F37738A6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140052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9" r:id="rId1"/>
    <p:sldLayoutId id="2147483700" r:id="rId2"/>
    <p:sldLayoutId id="2147483701" r:id="rId3"/>
    <p:sldLayoutId id="2147483702" r:id="rId4"/>
    <p:sldLayoutId id="2147483703" r:id="rId5"/>
    <p:sldLayoutId id="2147483704" r:id="rId6"/>
    <p:sldLayoutId id="2147483705" r:id="rId7"/>
    <p:sldLayoutId id="2147483706" r:id="rId8"/>
    <p:sldLayoutId id="2147483707" r:id="rId9"/>
    <p:sldLayoutId id="2147483708" r:id="rId10"/>
    <p:sldLayoutId id="2147483709" r:id="rId11"/>
    <p:sldLayoutId id="2147483710" r:id="rId12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Image 2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7559040" cy="3599688"/>
          </a:xfrm>
          <a:prstGeom prst="rect">
            <a:avLst/>
          </a:prstGeom>
        </p:spPr>
      </p:pic>
      <p:pic>
        <p:nvPicPr>
          <p:cNvPr id="23" name="Image 2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599688"/>
            <a:ext cx="7559040" cy="3599688"/>
          </a:xfrm>
          <a:prstGeom prst="rect">
            <a:avLst/>
          </a:prstGeom>
        </p:spPr>
      </p:pic>
      <p:pic>
        <p:nvPicPr>
          <p:cNvPr id="24" name="Image 2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7199376"/>
            <a:ext cx="7559040" cy="3599688"/>
          </a:xfrm>
          <a:prstGeom prst="rect">
            <a:avLst/>
          </a:prstGeom>
        </p:spPr>
      </p:pic>
      <p:sp>
        <p:nvSpPr>
          <p:cNvPr id="15" name="Titre 14"/>
          <p:cNvSpPr>
            <a:spLocks noGrp="1"/>
          </p:cNvSpPr>
          <p:nvPr>
            <p:ph type="ctrTitle"/>
          </p:nvPr>
        </p:nvSpPr>
        <p:spPr>
          <a:xfrm>
            <a:off x="290945" y="1559546"/>
            <a:ext cx="3089564" cy="1629989"/>
          </a:xfrm>
        </p:spPr>
        <p:txBody>
          <a:bodyPr/>
          <a:lstStyle/>
          <a:p>
            <a:endParaRPr lang="fr-FR" dirty="0"/>
          </a:p>
        </p:txBody>
      </p:sp>
      <p:sp>
        <p:nvSpPr>
          <p:cNvPr id="16" name="Sous-titre 15"/>
          <p:cNvSpPr>
            <a:spLocks noGrp="1"/>
          </p:cNvSpPr>
          <p:nvPr>
            <p:ph type="subTitle" idx="1"/>
          </p:nvPr>
        </p:nvSpPr>
        <p:spPr>
          <a:xfrm>
            <a:off x="290945" y="5159233"/>
            <a:ext cx="3089564" cy="1629989"/>
          </a:xfrm>
        </p:spPr>
        <p:txBody>
          <a:bodyPr/>
          <a:lstStyle/>
          <a:p>
            <a:endParaRPr lang="fr-FR" dirty="0"/>
          </a:p>
        </p:txBody>
      </p:sp>
      <p:sp>
        <p:nvSpPr>
          <p:cNvPr id="17" name="Espace réservé du texte 16"/>
          <p:cNvSpPr>
            <a:spLocks noGrp="1"/>
          </p:cNvSpPr>
          <p:nvPr>
            <p:ph type="body" sz="quarter" idx="13"/>
          </p:nvPr>
        </p:nvSpPr>
        <p:spPr>
          <a:xfrm>
            <a:off x="290945" y="8758920"/>
            <a:ext cx="3089564" cy="1629989"/>
          </a:xfrm>
        </p:spPr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10" name="Titre 1"/>
          <p:cNvSpPr txBox="1">
            <a:spLocks/>
          </p:cNvSpPr>
          <p:nvPr/>
        </p:nvSpPr>
        <p:spPr>
          <a:xfrm>
            <a:off x="3968883" y="6287261"/>
            <a:ext cx="1797728" cy="1194661"/>
          </a:xfrm>
          <a:prstGeom prst="rect">
            <a:avLst/>
          </a:prstGeom>
        </p:spPr>
        <p:txBody>
          <a:bodyPr vert="horz" lIns="64653" tIns="32326" rIns="64653" bIns="32326" rtlCol="0" anchor="t" anchorCtr="0">
            <a:normAutofit/>
          </a:bodyPr>
          <a:lstStyle>
            <a:lvl1pPr algn="ctr" defTabSz="1007943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960" kern="1200">
                <a:solidFill>
                  <a:schemeClr val="tx1"/>
                </a:solidFill>
                <a:latin typeface="+mn-lt"/>
                <a:ea typeface="+mj-ea"/>
                <a:cs typeface="+mj-cs"/>
              </a:defRPr>
            </a:lvl1pPr>
          </a:lstStyle>
          <a:p>
            <a:pPr algn="l"/>
            <a:endParaRPr lang="fr-FR" sz="1414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8148291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Personnalisé</PresentationFormat>
  <Paragraphs>0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6" baseType="lpstr">
      <vt:lpstr>Arial</vt:lpstr>
      <vt:lpstr>Arial Black</vt:lpstr>
      <vt:lpstr>Calibri</vt:lpstr>
      <vt:lpstr>Calibri Light</vt:lpstr>
      <vt:lpstr>Thème Office</vt:lpstr>
      <vt:lpstr>Présentation PowerPoint</vt:lpstr>
    </vt:vector>
  </TitlesOfParts>
  <Company>Smurfit Kappa Group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Necasova, Veronika</dc:creator>
  <cp:lastModifiedBy>Necasova, Veronika</cp:lastModifiedBy>
  <cp:revision>4</cp:revision>
  <dcterms:created xsi:type="dcterms:W3CDTF">2018-06-28T19:49:59Z</dcterms:created>
  <dcterms:modified xsi:type="dcterms:W3CDTF">2018-06-28T20:18:12Z</dcterms:modified>
</cp:coreProperties>
</file>