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handoutMasterIdLst>
    <p:handoutMasterId r:id="rId3"/>
  </p:handout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1pPr>
    <a:lvl2pPr marL="321915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2pPr>
    <a:lvl3pPr marL="643829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3pPr>
    <a:lvl4pPr marL="965744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4pPr>
    <a:lvl5pPr marL="1287658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5pPr>
    <a:lvl6pPr marL="1609573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6pPr>
    <a:lvl7pPr marL="1931487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7pPr>
    <a:lvl8pPr marL="2253402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8pPr>
    <a:lvl9pPr marL="2575316" algn="l" defTabSz="643829" rtl="0" eaLnBrk="1" latinLnBrk="0" hangingPunct="1">
      <a:defRPr sz="1267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891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395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45898-CA28-4085-807E-61EF49D86663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F3E9C-B4ED-4708-AA15-80A6C282F3C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2006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2265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97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37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6977" y="1749798"/>
            <a:ext cx="2005670" cy="3722335"/>
          </a:xfrm>
        </p:spPr>
        <p:txBody>
          <a:bodyPr anchor="t" anchorCtr="0">
            <a:normAutofit/>
          </a:bodyPr>
          <a:lstStyle>
            <a:lvl1pPr algn="l">
              <a:defRPr sz="2000">
                <a:latin typeface="+mn-lt"/>
              </a:defRPr>
            </a:lvl1pPr>
          </a:lstStyle>
          <a:p>
            <a:r>
              <a:rPr lang="fr-FR" dirty="0" smtClean="0"/>
              <a:t>Club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1" y="5615680"/>
            <a:ext cx="5669756" cy="258137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378038" indent="0" algn="ctr">
              <a:buNone/>
              <a:defRPr sz="1653"/>
            </a:lvl2pPr>
            <a:lvl3pPr marL="756077" indent="0" algn="ctr">
              <a:buNone/>
              <a:defRPr sz="1488"/>
            </a:lvl3pPr>
            <a:lvl4pPr marL="1134114" indent="0" algn="ctr">
              <a:buNone/>
              <a:defRPr sz="1323"/>
            </a:lvl4pPr>
            <a:lvl5pPr marL="1512153" indent="0" algn="ctr">
              <a:buNone/>
              <a:defRPr sz="1323"/>
            </a:lvl5pPr>
            <a:lvl6pPr marL="1890192" indent="0" algn="ctr">
              <a:buNone/>
              <a:defRPr sz="1323"/>
            </a:lvl6pPr>
            <a:lvl7pPr marL="2268230" indent="0" algn="ctr">
              <a:buNone/>
              <a:defRPr sz="1323"/>
            </a:lvl7pPr>
            <a:lvl8pPr marL="2646267" indent="0" algn="ctr">
              <a:buNone/>
              <a:defRPr sz="1323"/>
            </a:lvl8pPr>
            <a:lvl9pPr marL="3024306" indent="0" algn="ctr">
              <a:buNone/>
              <a:defRPr sz="1323"/>
            </a:lvl9pPr>
          </a:lstStyle>
          <a:p>
            <a:r>
              <a:rPr lang="fr-FR" dirty="0" smtClean="0"/>
              <a:t>Club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270340" y="8197059"/>
            <a:ext cx="3506016" cy="160115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</a:lstStyle>
          <a:p>
            <a:pPr lvl="0"/>
            <a:r>
              <a:rPr lang="fr-FR" dirty="0" smtClean="0"/>
              <a:t>Club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78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408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304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383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971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08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38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3397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0227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4FBDB-3C12-44A8-B5A1-2F6FBF9E0046}" type="datetimeFigureOut">
              <a:rPr lang="fr-FR" smtClean="0"/>
              <a:t>28/06/2018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06E0E-FB62-4431-9ED5-A10F37738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005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559040" cy="3599688"/>
          </a:xfrm>
          <a:prstGeom prst="rect">
            <a:avLst/>
          </a:prstGeom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99688"/>
            <a:ext cx="7559040" cy="3599688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99376"/>
            <a:ext cx="7559040" cy="3599688"/>
          </a:xfrm>
          <a:prstGeom prst="rect">
            <a:avLst/>
          </a:prstGeom>
        </p:spPr>
      </p:pic>
      <p:sp>
        <p:nvSpPr>
          <p:cNvPr id="15" name="Titre 14"/>
          <p:cNvSpPr>
            <a:spLocks noGrp="1"/>
          </p:cNvSpPr>
          <p:nvPr>
            <p:ph type="ctrTitle"/>
          </p:nvPr>
        </p:nvSpPr>
        <p:spPr>
          <a:xfrm>
            <a:off x="290945" y="1559546"/>
            <a:ext cx="3089564" cy="1629989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6" name="Sous-titre 15"/>
          <p:cNvSpPr>
            <a:spLocks noGrp="1"/>
          </p:cNvSpPr>
          <p:nvPr>
            <p:ph type="subTitle" idx="1"/>
          </p:nvPr>
        </p:nvSpPr>
        <p:spPr>
          <a:xfrm>
            <a:off x="290945" y="5159233"/>
            <a:ext cx="3089564" cy="1629989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13"/>
          </p:nvPr>
        </p:nvSpPr>
        <p:spPr>
          <a:xfrm>
            <a:off x="290945" y="8758920"/>
            <a:ext cx="3089564" cy="1629989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3968883" y="6287261"/>
            <a:ext cx="1797728" cy="1194661"/>
          </a:xfrm>
          <a:prstGeom prst="rect">
            <a:avLst/>
          </a:prstGeom>
        </p:spPr>
        <p:txBody>
          <a:bodyPr vert="horz" lIns="64653" tIns="32326" rIns="64653" bIns="32326" rtlCol="0" anchor="t" anchorCtr="0">
            <a:normAutofit/>
          </a:bodyPr>
          <a:lstStyle>
            <a:lvl1pPr algn="ctr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96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l"/>
            <a:endParaRPr lang="fr-FR" sz="1414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1482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Personnalisé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Thème Office</vt:lpstr>
      <vt:lpstr>Présentation PowerPoint</vt:lpstr>
    </vt:vector>
  </TitlesOfParts>
  <Company>Smurfit Kappa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Necasova, Veronika</dc:creator>
  <cp:lastModifiedBy>Necasova, Veronika</cp:lastModifiedBy>
  <cp:revision>4</cp:revision>
  <dcterms:created xsi:type="dcterms:W3CDTF">2018-06-28T19:49:59Z</dcterms:created>
  <dcterms:modified xsi:type="dcterms:W3CDTF">2018-06-28T20:18:12Z</dcterms:modified>
</cp:coreProperties>
</file>