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3"/>
  </p:handoutMasterIdLst>
  <p:sldIdLst>
    <p:sldId id="256" r:id="rId2"/>
  </p:sldIdLst>
  <p:sldSz cx="10691813" cy="7559675"/>
  <p:notesSz cx="6858000" cy="9144000"/>
  <p:defaultTextStyle>
    <a:defPPr>
      <a:defRPr lang="fr-FR"/>
    </a:defPPr>
    <a:lvl1pPr marL="0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1pPr>
    <a:lvl2pPr marL="321915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2pPr>
    <a:lvl3pPr marL="643829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3pPr>
    <a:lvl4pPr marL="965744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4pPr>
    <a:lvl5pPr marL="1287658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5pPr>
    <a:lvl6pPr marL="1609573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6pPr>
    <a:lvl7pPr marL="1931487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7pPr>
    <a:lvl8pPr marL="2253402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8pPr>
    <a:lvl9pPr marL="2575316" algn="l" defTabSz="643829" rtl="0" eaLnBrk="1" latinLnBrk="0" hangingPunct="1">
      <a:defRPr sz="126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181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95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45898-CA28-4085-807E-61EF49D86663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F3E9C-B4ED-4708-AA15-80A6C282F3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00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1237198"/>
            <a:ext cx="9088041" cy="2631887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1"/>
            <a:ext cx="801885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99" indent="0" algn="ctr">
              <a:buNone/>
              <a:defRPr sz="2205"/>
            </a:lvl2pPr>
            <a:lvl3pPr marL="1007994" indent="0" algn="ctr">
              <a:buNone/>
              <a:defRPr sz="1984"/>
            </a:lvl3pPr>
            <a:lvl4pPr marL="1511993" indent="0" algn="ctr">
              <a:buNone/>
              <a:defRPr sz="1764"/>
            </a:lvl4pPr>
            <a:lvl5pPr marL="2015990" indent="0" algn="ctr">
              <a:buNone/>
              <a:defRPr sz="1764"/>
            </a:lvl5pPr>
            <a:lvl6pPr marL="2519988" indent="0" algn="ctr">
              <a:buNone/>
              <a:defRPr sz="1764"/>
            </a:lvl6pPr>
            <a:lvl7pPr marL="3023984" indent="0" algn="ctr">
              <a:buNone/>
              <a:defRPr sz="1764"/>
            </a:lvl7pPr>
            <a:lvl8pPr marL="3527983" indent="0" algn="ctr">
              <a:buNone/>
              <a:defRPr sz="1764"/>
            </a:lvl8pPr>
            <a:lvl9pPr marL="4031980" indent="0" algn="ctr">
              <a:buNone/>
              <a:defRPr sz="176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55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46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402484"/>
            <a:ext cx="2305422" cy="64064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5" y="402484"/>
            <a:ext cx="6782619" cy="64064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300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1888" y="1237199"/>
            <a:ext cx="2836663" cy="2631887"/>
          </a:xfrm>
        </p:spPr>
        <p:txBody>
          <a:bodyPr anchor="t" anchorCtr="0">
            <a:normAutofit/>
          </a:bodyPr>
          <a:lstStyle>
            <a:lvl1pPr algn="l">
              <a:defRPr sz="3960">
                <a:latin typeface="+mn-lt"/>
              </a:defRPr>
            </a:lvl1pPr>
          </a:lstStyle>
          <a:p>
            <a:r>
              <a:rPr lang="fr-FR" dirty="0" smtClean="0"/>
              <a:t>Nom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36479" y="3970581"/>
            <a:ext cx="8018859" cy="1825171"/>
          </a:xfrm>
        </p:spPr>
        <p:txBody>
          <a:bodyPr/>
          <a:lstStyle>
            <a:lvl1pPr marL="0" indent="0" algn="l">
              <a:buNone/>
              <a:defRPr sz="2807"/>
            </a:lvl1pPr>
            <a:lvl2pPr marL="534631" indent="0" algn="ctr">
              <a:buNone/>
              <a:defRPr sz="2338"/>
            </a:lvl2pPr>
            <a:lvl3pPr marL="1069265" indent="0" algn="ctr">
              <a:buNone/>
              <a:defRPr sz="2104"/>
            </a:lvl3pPr>
            <a:lvl4pPr marL="1603895" indent="0" algn="ctr">
              <a:buNone/>
              <a:defRPr sz="1871"/>
            </a:lvl4pPr>
            <a:lvl5pPr marL="2138528" indent="0" algn="ctr">
              <a:buNone/>
              <a:defRPr sz="1871"/>
            </a:lvl5pPr>
            <a:lvl6pPr marL="2673161" indent="0" algn="ctr">
              <a:buNone/>
              <a:defRPr sz="1871"/>
            </a:lvl6pPr>
            <a:lvl7pPr marL="3207792" indent="0" algn="ctr">
              <a:buNone/>
              <a:defRPr sz="1871"/>
            </a:lvl7pPr>
            <a:lvl8pPr marL="3742422" indent="0" algn="ctr">
              <a:buNone/>
              <a:defRPr sz="1871"/>
            </a:lvl8pPr>
            <a:lvl9pPr marL="4277055" indent="0" algn="ctr">
              <a:buNone/>
              <a:defRPr sz="1871"/>
            </a:lvl9pPr>
          </a:lstStyle>
          <a:p>
            <a:r>
              <a:rPr lang="fr-FR" dirty="0" smtClean="0"/>
              <a:t>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4625313" y="5795752"/>
            <a:ext cx="4958635" cy="1132099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fr-FR" dirty="0" smtClean="0"/>
              <a:t>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490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49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1"/>
            <a:ext cx="9221689" cy="3144614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99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94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9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99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98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98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98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98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32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5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2012415"/>
            <a:ext cx="4544021" cy="479654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7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402484"/>
            <a:ext cx="9221689" cy="146118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7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99" indent="0">
              <a:buNone/>
              <a:defRPr sz="2205" b="1"/>
            </a:lvl2pPr>
            <a:lvl3pPr marL="1007994" indent="0">
              <a:buNone/>
              <a:defRPr sz="1984" b="1"/>
            </a:lvl3pPr>
            <a:lvl4pPr marL="1511993" indent="0">
              <a:buNone/>
              <a:defRPr sz="1764" b="1"/>
            </a:lvl4pPr>
            <a:lvl5pPr marL="2015990" indent="0">
              <a:buNone/>
              <a:defRPr sz="1764" b="1"/>
            </a:lvl5pPr>
            <a:lvl6pPr marL="2519988" indent="0">
              <a:buNone/>
              <a:defRPr sz="1764" b="1"/>
            </a:lvl6pPr>
            <a:lvl7pPr marL="3023984" indent="0">
              <a:buNone/>
              <a:defRPr sz="1764" b="1"/>
            </a:lvl7pPr>
            <a:lvl8pPr marL="3527983" indent="0">
              <a:buNone/>
              <a:defRPr sz="1764" b="1"/>
            </a:lvl8pPr>
            <a:lvl9pPr marL="4031980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7" y="2761381"/>
            <a:ext cx="4523137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2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99" indent="0">
              <a:buNone/>
              <a:defRPr sz="2205" b="1"/>
            </a:lvl2pPr>
            <a:lvl3pPr marL="1007994" indent="0">
              <a:buNone/>
              <a:defRPr sz="1984" b="1"/>
            </a:lvl3pPr>
            <a:lvl4pPr marL="1511993" indent="0">
              <a:buNone/>
              <a:defRPr sz="1764" b="1"/>
            </a:lvl4pPr>
            <a:lvl5pPr marL="2015990" indent="0">
              <a:buNone/>
              <a:defRPr sz="1764" b="1"/>
            </a:lvl5pPr>
            <a:lvl6pPr marL="2519988" indent="0">
              <a:buNone/>
              <a:defRPr sz="1764" b="1"/>
            </a:lvl6pPr>
            <a:lvl7pPr marL="3023984" indent="0">
              <a:buNone/>
              <a:defRPr sz="1764" b="1"/>
            </a:lvl7pPr>
            <a:lvl8pPr marL="3527983" indent="0">
              <a:buNone/>
              <a:defRPr sz="1764" b="1"/>
            </a:lvl8pPr>
            <a:lvl9pPr marL="4031980" indent="0">
              <a:buNone/>
              <a:defRPr sz="176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2" cy="406157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69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38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6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99" indent="0">
              <a:buNone/>
              <a:defRPr sz="1543"/>
            </a:lvl2pPr>
            <a:lvl3pPr marL="1007994" indent="0">
              <a:buNone/>
              <a:defRPr sz="1322"/>
            </a:lvl3pPr>
            <a:lvl4pPr marL="1511993" indent="0">
              <a:buNone/>
              <a:defRPr sz="1102"/>
            </a:lvl4pPr>
            <a:lvl5pPr marL="2015990" indent="0">
              <a:buNone/>
              <a:defRPr sz="1102"/>
            </a:lvl5pPr>
            <a:lvl6pPr marL="2519988" indent="0">
              <a:buNone/>
              <a:defRPr sz="1102"/>
            </a:lvl6pPr>
            <a:lvl7pPr marL="3023984" indent="0">
              <a:buNone/>
              <a:defRPr sz="1102"/>
            </a:lvl7pPr>
            <a:lvl8pPr marL="3527983" indent="0">
              <a:buNone/>
              <a:defRPr sz="1102"/>
            </a:lvl8pPr>
            <a:lvl9pPr marL="4031980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4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6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99" indent="0">
              <a:buNone/>
              <a:defRPr sz="3086"/>
            </a:lvl2pPr>
            <a:lvl3pPr marL="1007994" indent="0">
              <a:buNone/>
              <a:defRPr sz="2646"/>
            </a:lvl3pPr>
            <a:lvl4pPr marL="1511993" indent="0">
              <a:buNone/>
              <a:defRPr sz="2205"/>
            </a:lvl4pPr>
            <a:lvl5pPr marL="2015990" indent="0">
              <a:buNone/>
              <a:defRPr sz="2205"/>
            </a:lvl5pPr>
            <a:lvl6pPr marL="2519988" indent="0">
              <a:buNone/>
              <a:defRPr sz="2205"/>
            </a:lvl6pPr>
            <a:lvl7pPr marL="3023984" indent="0">
              <a:buNone/>
              <a:defRPr sz="2205"/>
            </a:lvl7pPr>
            <a:lvl8pPr marL="3527983" indent="0">
              <a:buNone/>
              <a:defRPr sz="2205"/>
            </a:lvl8pPr>
            <a:lvl9pPr marL="4031980" indent="0">
              <a:buNone/>
              <a:defRPr sz="2205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99" indent="0">
              <a:buNone/>
              <a:defRPr sz="1543"/>
            </a:lvl2pPr>
            <a:lvl3pPr marL="1007994" indent="0">
              <a:buNone/>
              <a:defRPr sz="1322"/>
            </a:lvl3pPr>
            <a:lvl4pPr marL="1511993" indent="0">
              <a:buNone/>
              <a:defRPr sz="1102"/>
            </a:lvl4pPr>
            <a:lvl5pPr marL="2015990" indent="0">
              <a:buNone/>
              <a:defRPr sz="1102"/>
            </a:lvl5pPr>
            <a:lvl6pPr marL="2519988" indent="0">
              <a:buNone/>
              <a:defRPr sz="1102"/>
            </a:lvl6pPr>
            <a:lvl7pPr marL="3023984" indent="0">
              <a:buNone/>
              <a:defRPr sz="1102"/>
            </a:lvl7pPr>
            <a:lvl8pPr marL="3527983" indent="0">
              <a:buNone/>
              <a:defRPr sz="1102"/>
            </a:lvl8pPr>
            <a:lvl9pPr marL="4031980" indent="0">
              <a:buNone/>
              <a:defRPr sz="1102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04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5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4FBDB-3C12-44A8-B5A1-2F6FBF9E0046}" type="datetimeFigureOut">
              <a:rPr lang="fr-FR" smtClean="0"/>
              <a:t>28/06/2018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7006700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6E0E-FB62-4431-9ED5-A10F37738A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57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1007994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99" indent="-251999" algn="l" defTabSz="1007994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96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94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91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988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987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984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1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978" indent="-251999" algn="l" defTabSz="1007994" rtl="0" eaLnBrk="1" latinLnBrk="0" hangingPunct="1">
        <a:lnSpc>
          <a:spcPct val="90000"/>
        </a:lnSpc>
        <a:spcBef>
          <a:spcPts val="552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99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94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93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990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988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984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983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980" algn="l" defTabSz="1007994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8667"/>
            <a:ext cx="10691812" cy="7637009"/>
          </a:xfrm>
          <a:prstGeom prst="rect">
            <a:avLst/>
          </a:prstGeom>
        </p:spPr>
      </p:pic>
      <p:sp>
        <p:nvSpPr>
          <p:cNvPr id="15" name="Titre 14"/>
          <p:cNvSpPr>
            <a:spLocks noGrp="1"/>
          </p:cNvSpPr>
          <p:nvPr>
            <p:ph type="ctrTitle"/>
          </p:nvPr>
        </p:nvSpPr>
        <p:spPr>
          <a:xfrm>
            <a:off x="1336479" y="3163865"/>
            <a:ext cx="7451921" cy="67971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1765088" y="5308600"/>
            <a:ext cx="2070312" cy="53795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3"/>
          </p:nvPr>
        </p:nvSpPr>
        <p:spPr>
          <a:xfrm>
            <a:off x="4307813" y="5283201"/>
            <a:ext cx="3426487" cy="53795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5613278" y="5111215"/>
            <a:ext cx="2542566" cy="1689635"/>
          </a:xfrm>
          <a:prstGeom prst="rect">
            <a:avLst/>
          </a:prstGeom>
        </p:spPr>
        <p:txBody>
          <a:bodyPr vert="horz" lIns="91440" tIns="45719" rIns="91440" bIns="45719" rtlCol="0" anchor="t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l"/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482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>Smurfit Kappa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Necasova, Veronika</dc:creator>
  <cp:lastModifiedBy>Necasova, Veronika</cp:lastModifiedBy>
  <cp:revision>3</cp:revision>
  <dcterms:created xsi:type="dcterms:W3CDTF">2018-06-28T19:49:59Z</dcterms:created>
  <dcterms:modified xsi:type="dcterms:W3CDTF">2018-06-28T20:09:03Z</dcterms:modified>
</cp:coreProperties>
</file>