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handoutMasterIdLst>
    <p:handoutMasterId r:id="rId3"/>
  </p:handout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89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95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5898-CA28-4085-807E-61EF49D86663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3E9C-B4ED-4708-AA15-80A6C282F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0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26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9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7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77" y="1749798"/>
            <a:ext cx="2005670" cy="3722335"/>
          </a:xfrm>
        </p:spPr>
        <p:txBody>
          <a:bodyPr anchor="t" anchorCtr="0">
            <a:normAutofit/>
          </a:bodyPr>
          <a:lstStyle>
            <a:lvl1pPr algn="l">
              <a:defRPr sz="2000">
                <a:latin typeface="+mn-lt"/>
              </a:defRPr>
            </a:lvl1pPr>
          </a:lstStyle>
          <a:p>
            <a:r>
              <a:rPr lang="fr-FR" dirty="0" smtClean="0"/>
              <a:t>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1" y="5615680"/>
            <a:ext cx="5669756" cy="258137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78038" indent="0" algn="ctr">
              <a:buNone/>
              <a:defRPr sz="1653"/>
            </a:lvl2pPr>
            <a:lvl3pPr marL="756077" indent="0" algn="ctr">
              <a:buNone/>
              <a:defRPr sz="1488"/>
            </a:lvl3pPr>
            <a:lvl4pPr marL="1134114" indent="0" algn="ctr">
              <a:buNone/>
              <a:defRPr sz="1323"/>
            </a:lvl4pPr>
            <a:lvl5pPr marL="1512153" indent="0" algn="ctr">
              <a:buNone/>
              <a:defRPr sz="1323"/>
            </a:lvl5pPr>
            <a:lvl6pPr marL="1890192" indent="0" algn="ctr">
              <a:buNone/>
              <a:defRPr sz="1323"/>
            </a:lvl6pPr>
            <a:lvl7pPr marL="2268230" indent="0" algn="ctr">
              <a:buNone/>
              <a:defRPr sz="1323"/>
            </a:lvl7pPr>
            <a:lvl8pPr marL="2646267" indent="0" algn="ctr">
              <a:buNone/>
              <a:defRPr sz="1323"/>
            </a:lvl8pPr>
            <a:lvl9pPr marL="3024306" indent="0" algn="ctr">
              <a:buNone/>
              <a:defRPr sz="1323"/>
            </a:lvl9pPr>
          </a:lstStyle>
          <a:p>
            <a:r>
              <a:rPr lang="fr-FR" dirty="0" smtClean="0"/>
              <a:t>Club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270340" y="8197059"/>
            <a:ext cx="3506016" cy="160115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fr-FR" dirty="0" smtClean="0"/>
              <a:t>Club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962275" y="1749425"/>
            <a:ext cx="2376488" cy="2058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 smtClean="0"/>
              <a:t>Club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78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40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3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38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8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3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3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22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0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79520" cy="5401056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155" y="0"/>
            <a:ext cx="3779520" cy="5401056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" y="5401056"/>
            <a:ext cx="3779520" cy="5401056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155" y="5401056"/>
            <a:ext cx="3779520" cy="5401056"/>
          </a:xfrm>
          <a:prstGeom prst="rect">
            <a:avLst/>
          </a:prstGeom>
        </p:spPr>
      </p:pic>
      <p:sp>
        <p:nvSpPr>
          <p:cNvPr id="31" name="Titre 30"/>
          <p:cNvSpPr>
            <a:spLocks noGrp="1"/>
          </p:cNvSpPr>
          <p:nvPr>
            <p:ph type="ctrTitle"/>
          </p:nvPr>
        </p:nvSpPr>
        <p:spPr>
          <a:xfrm>
            <a:off x="186913" y="2887136"/>
            <a:ext cx="1432966" cy="1541012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Sous-titre 31"/>
          <p:cNvSpPr>
            <a:spLocks noGrp="1"/>
          </p:cNvSpPr>
          <p:nvPr>
            <p:ph type="subTitle" idx="1"/>
          </p:nvPr>
        </p:nvSpPr>
        <p:spPr>
          <a:xfrm>
            <a:off x="186914" y="8288193"/>
            <a:ext cx="1432966" cy="15410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3" name="Espace réservé du texte 32"/>
          <p:cNvSpPr>
            <a:spLocks noGrp="1"/>
          </p:cNvSpPr>
          <p:nvPr>
            <p:ph type="body" sz="quarter" idx="13"/>
          </p:nvPr>
        </p:nvSpPr>
        <p:spPr>
          <a:xfrm>
            <a:off x="3916907" y="8288192"/>
            <a:ext cx="1486366" cy="154101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4" name="Espace réservé du texte 33"/>
          <p:cNvSpPr>
            <a:spLocks noGrp="1"/>
          </p:cNvSpPr>
          <p:nvPr>
            <p:ph type="body" sz="quarter" idx="14"/>
          </p:nvPr>
        </p:nvSpPr>
        <p:spPr>
          <a:xfrm>
            <a:off x="3966433" y="2887136"/>
            <a:ext cx="1436840" cy="151001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968883" y="6287261"/>
            <a:ext cx="1797728" cy="1194661"/>
          </a:xfrm>
          <a:prstGeom prst="rect">
            <a:avLst/>
          </a:prstGeom>
        </p:spPr>
        <p:txBody>
          <a:bodyPr vert="horz" lIns="64653" tIns="32326" rIns="64653" bIns="32326" rtlCol="0" anchor="t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fr-FR" sz="1414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48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Smurfit Kappa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Necasova, Veronika</dc:creator>
  <cp:lastModifiedBy>Necasova, Veronika</cp:lastModifiedBy>
  <cp:revision>6</cp:revision>
  <dcterms:created xsi:type="dcterms:W3CDTF">2018-06-28T19:49:59Z</dcterms:created>
  <dcterms:modified xsi:type="dcterms:W3CDTF">2018-06-28T20:27:19Z</dcterms:modified>
</cp:coreProperties>
</file>